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8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6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1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1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0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9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8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44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9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8024" y="5715016"/>
            <a:ext cx="4113074" cy="59430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овет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старост по практике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429000"/>
            <a:ext cx="77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студенческого совета за 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94579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Студенческая конференция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24,34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Пратика 1 с\На сайт 24, 34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112568" cy="3834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Пратика 1 с\На сайт 24, 34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083253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Затруднения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 smtClean="0"/>
          </a:p>
          <a:p>
            <a:r>
              <a:rPr lang="ru-RU" sz="3200" dirty="0" smtClean="0"/>
              <a:t>Не всегда методически верно могли объяснить материал;</a:t>
            </a:r>
          </a:p>
          <a:p>
            <a:r>
              <a:rPr lang="ru-RU" sz="3200" dirty="0" smtClean="0"/>
              <a:t>Совмещение практики с учебным процессом;</a:t>
            </a:r>
          </a:p>
          <a:p>
            <a:r>
              <a:rPr lang="ru-RU" sz="3200" dirty="0" smtClean="0"/>
              <a:t>Составление конспектов;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Предложения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Серьезно относиться к каждому виду практики, выполнять требования методистов по оформлению документации,  прислушиваться к рекомендациям методистов, стараться учиться на чужих ошибках, анализируя свои и чужие.</a:t>
            </a:r>
          </a:p>
          <a:p>
            <a:r>
              <a:rPr lang="ru-RU" sz="2800" dirty="0" smtClean="0"/>
              <a:t>Работать над самоорганизацией при подготовке и проведении практики, своевременно посещать консультации.</a:t>
            </a:r>
          </a:p>
          <a:p>
            <a:r>
              <a:rPr lang="ru-RU" sz="2800" dirty="0" smtClean="0"/>
              <a:t>Своевременно, аккуратно и грамотно  оформлять  отчетную документацию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974485" cy="11430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40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MlqcH7yf7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800533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Рисунок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640627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GU-3Dg58s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183498" cy="4606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/>
          <a:lstStyle/>
          <a:p>
            <a:pPr algn="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Группы 41,44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Пратика 1 с\41, 44 На сайт Итоги ПП ПМ 0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896544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Пратика 1 с\41, 44 На сайт Итоги ПП ПМ 01\3ycX_nnwX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5078512" cy="3808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Пратика 1 с\41, 44 На сайт Итоги ПП ПМ 01\IMG_4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5929289" cy="4446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D:\Пратика 1 с\41, 44 На сайт Итоги ПП ПМ 01\5s2sssLhZ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56503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43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Пратика 1 с\43 фото практика\фото\DSCN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614319" cy="3460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Пратика 1 с\43 фото практика\фото\DSCN0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800533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43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D:\Пратика 1 с\43 фото практика\фото\Z8WXFL5V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060" y="1628800"/>
            <a:ext cx="4800534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Пратика 1 с\43 фото практика\фото\DSCN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70452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GShYX7dr-9k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580178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31</a:t>
            </a:r>
            <a:endParaRPr lang="ru-RU" dirty="0"/>
          </a:p>
        </p:txBody>
      </p:sp>
      <p:pic>
        <p:nvPicPr>
          <p:cNvPr id="4" name="Рисунок 3" descr="dEiSRHYdPYI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4599749" cy="306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24,34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Пратика 1 с\На сайт 24, 34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963433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Пратика 1 с\На сайт 24, 34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1844824"/>
            <a:ext cx="3600400" cy="4800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102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Группа 40</vt:lpstr>
      <vt:lpstr>Группа 40</vt:lpstr>
      <vt:lpstr>        Группы 41,44</vt:lpstr>
      <vt:lpstr>Слайд 5</vt:lpstr>
      <vt:lpstr>Группа 43</vt:lpstr>
      <vt:lpstr>Группа 43</vt:lpstr>
      <vt:lpstr>Группа 31</vt:lpstr>
      <vt:lpstr>Группы 24,34</vt:lpstr>
      <vt:lpstr>Группы 24,34</vt:lpstr>
      <vt:lpstr>Затруднения</vt:lpstr>
      <vt:lpstr>Предложения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XTreme.ws</cp:lastModifiedBy>
  <cp:revision>47</cp:revision>
  <dcterms:created xsi:type="dcterms:W3CDTF">2015-10-20T13:48:58Z</dcterms:created>
  <dcterms:modified xsi:type="dcterms:W3CDTF">2016-03-14T01:06:01Z</dcterms:modified>
</cp:coreProperties>
</file>